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7" r:id="rId2"/>
    <p:sldId id="281" r:id="rId3"/>
    <p:sldId id="279" r:id="rId4"/>
    <p:sldId id="284" r:id="rId5"/>
    <p:sldId id="285" r:id="rId6"/>
    <p:sldId id="286" r:id="rId7"/>
    <p:sldId id="287" r:id="rId8"/>
    <p:sldId id="288" r:id="rId9"/>
    <p:sldId id="289" r:id="rId10"/>
    <p:sldId id="291" r:id="rId11"/>
    <p:sldId id="267" r:id="rId12"/>
    <p:sldId id="283" r:id="rId13"/>
    <p:sldId id="280" r:id="rId14"/>
    <p:sldId id="268" r:id="rId15"/>
    <p:sldId id="270" r:id="rId16"/>
    <p:sldId id="269" r:id="rId17"/>
    <p:sldId id="272" r:id="rId18"/>
    <p:sldId id="273" r:id="rId19"/>
    <p:sldId id="274" r:id="rId20"/>
    <p:sldId id="278" r:id="rId21"/>
    <p:sldId id="292" r:id="rId22"/>
    <p:sldId id="29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4" autoAdjust="0"/>
  </p:normalViewPr>
  <p:slideViewPr>
    <p:cSldViewPr snapToGrid="0">
      <p:cViewPr>
        <p:scale>
          <a:sx n="80" d="100"/>
          <a:sy n="80" d="100"/>
        </p:scale>
        <p:origin x="152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11/5/2024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11/5/2024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11/5/2024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11/5/2024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11/5/2024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11/5/2024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11/5/2024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11/5/2024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11/5/2024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11/5/2024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39796"/>
            <a:ext cx="5522976" cy="1307592"/>
          </a:xfrm>
        </p:spPr>
        <p:txBody>
          <a:bodyPr/>
          <a:lstStyle/>
          <a:p>
            <a:r>
              <a:rPr lang="en-US" dirty="0"/>
              <a:t>Capstone-1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89720" y="5031252"/>
            <a:ext cx="2862072" cy="912348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kajal </a:t>
            </a:r>
            <a:r>
              <a:rPr lang="en-US" sz="2000" dirty="0" err="1"/>
              <a:t>yadav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endParaRPr lang="en-US" dirty="0"/>
          </a:p>
          <a:p>
            <a:pPr algn="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20D43C-75BB-3597-8FE9-D76525C294A8}"/>
              </a:ext>
            </a:extLst>
          </p:cNvPr>
          <p:cNvSpPr txBox="1"/>
          <p:nvPr/>
        </p:nvSpPr>
        <p:spPr>
          <a:xfrm>
            <a:off x="1051560" y="2240280"/>
            <a:ext cx="65745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Superstore Sales Analysis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F415AC-1C29-721A-757E-E6388E64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96" y="213204"/>
            <a:ext cx="5256276" cy="646332"/>
          </a:xfrm>
        </p:spPr>
        <p:txBody>
          <a:bodyPr>
            <a:normAutofit fontScale="90000"/>
          </a:bodyPr>
          <a:lstStyle/>
          <a:p>
            <a:r>
              <a:rPr lang="en-IN" dirty="0"/>
              <a:t>Dashboard Screenshot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FDF05-1F63-DC4F-3D34-347E1E344491}"/>
              </a:ext>
            </a:extLst>
          </p:cNvPr>
          <p:cNvSpPr txBox="1"/>
          <p:nvPr/>
        </p:nvSpPr>
        <p:spPr>
          <a:xfrm>
            <a:off x="2406396" y="5303520"/>
            <a:ext cx="722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Here we filtered Dashboard year wise and found highest sales and profit in year 2020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A05DED-D366-D085-0913-C70B141B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708" y="868448"/>
            <a:ext cx="8040083" cy="44350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660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0224" y="1952420"/>
            <a:ext cx="3035808" cy="2167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MySQL is a very popular open-source relational database management system (RDBMS). MySQL is a open source and free RDBMS.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D6D3-2D8F-76F2-2261-530FD08D9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4" y="1321396"/>
            <a:ext cx="7245722" cy="34291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94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566A9E3-25D4-673B-C551-DF6D54812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99" b="21971"/>
          <a:stretch/>
        </p:blipFill>
        <p:spPr>
          <a:xfrm>
            <a:off x="655560" y="1060703"/>
            <a:ext cx="5213618" cy="20208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F37D8F-78C4-6D50-DDEB-489E560AF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90" y="813100"/>
            <a:ext cx="4989814" cy="2615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678B72-D560-72B0-7D6B-FA668E4DF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55560" y="3803905"/>
            <a:ext cx="10692144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2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48256" y="384812"/>
            <a:ext cx="7107936" cy="811532"/>
          </a:xfrm>
        </p:spPr>
        <p:txBody>
          <a:bodyPr>
            <a:normAutofit/>
          </a:bodyPr>
          <a:lstStyle/>
          <a:p>
            <a:r>
              <a:rPr lang="en-US" sz="4000" dirty="0"/>
              <a:t>Queries for 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19756-4DEF-3F9D-2ADE-2F720BD4FF1B}"/>
              </a:ext>
            </a:extLst>
          </p:cNvPr>
          <p:cNvSpPr txBox="1"/>
          <p:nvPr/>
        </p:nvSpPr>
        <p:spPr>
          <a:xfrm>
            <a:off x="2048256" y="2499437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These Queries consists some deep insights about the sales data and what is the progress of the company</a:t>
            </a:r>
          </a:p>
        </p:txBody>
      </p:sp>
    </p:spTree>
    <p:extLst>
      <p:ext uri="{BB962C8B-B14F-4D97-AF65-F5344CB8AC3E}">
        <p14:creationId xmlns:p14="http://schemas.microsoft.com/office/powerpoint/2010/main" val="118285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F86E76-8F99-6EFE-22CF-4D45580A1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20988"/>
            <a:ext cx="8926171" cy="733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BE7493-7531-8958-9EA7-9776D997BD2F}"/>
              </a:ext>
            </a:extLst>
          </p:cNvPr>
          <p:cNvSpPr txBox="1"/>
          <p:nvPr/>
        </p:nvSpPr>
        <p:spPr>
          <a:xfrm>
            <a:off x="1295400" y="1524000"/>
            <a:ext cx="6961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Query 1:  </a:t>
            </a:r>
            <a:r>
              <a:rPr lang="en-US" sz="2000" b="1" dirty="0"/>
              <a:t>City and Category wise total Sales and Profit</a:t>
            </a:r>
            <a:endParaRPr lang="en-IN" sz="2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ED2B00-F16A-D7BF-DB8D-B3DD891D6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282171"/>
            <a:ext cx="7080504" cy="24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265480-74AB-AFBE-5FD4-D5A1B11B6334}"/>
              </a:ext>
            </a:extLst>
          </p:cNvPr>
          <p:cNvSpPr txBox="1"/>
          <p:nvPr/>
        </p:nvSpPr>
        <p:spPr>
          <a:xfrm>
            <a:off x="1295400" y="847344"/>
            <a:ext cx="430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Query 2: </a:t>
            </a:r>
            <a:r>
              <a:rPr lang="en-US" sz="2000" b="1" dirty="0"/>
              <a:t>Top 5 Products by Sales</a:t>
            </a:r>
            <a:endParaRPr lang="en-IN" sz="20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2DB59A-77A6-8D3C-45A7-886B515F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806832"/>
            <a:ext cx="7171944" cy="9654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C0D9DF-BF0C-7937-4968-94625D065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6495" b="5667"/>
          <a:stretch/>
        </p:blipFill>
        <p:spPr>
          <a:xfrm>
            <a:off x="1295400" y="3233106"/>
            <a:ext cx="5827776" cy="19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556022D-FD77-94A8-54CD-A554F2B376FC}"/>
              </a:ext>
            </a:extLst>
          </p:cNvPr>
          <p:cNvSpPr txBox="1"/>
          <p:nvPr/>
        </p:nvSpPr>
        <p:spPr>
          <a:xfrm>
            <a:off x="1295400" y="847344"/>
            <a:ext cx="8214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Query 3: </a:t>
            </a:r>
            <a:r>
              <a:rPr lang="en-US" sz="2000" b="1" dirty="0"/>
              <a:t>Customer Segment with the Highest Average Order Value</a:t>
            </a:r>
            <a:endParaRPr lang="en-IN" sz="20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EE0805-29DD-6E3F-864B-02745F2AF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91576"/>
            <a:ext cx="6315956" cy="9145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800904-1EA5-E456-FDD8-9B44162CB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315416"/>
            <a:ext cx="3886742" cy="91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F388177-721B-B948-6386-8000C2C9ACD9}"/>
              </a:ext>
            </a:extLst>
          </p:cNvPr>
          <p:cNvSpPr txBox="1"/>
          <p:nvPr/>
        </p:nvSpPr>
        <p:spPr>
          <a:xfrm>
            <a:off x="1295400" y="847344"/>
            <a:ext cx="7693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Query 4: </a:t>
            </a:r>
            <a:r>
              <a:rPr lang="en-US" sz="2000" b="1" dirty="0"/>
              <a:t>Number of Orders and Total Sales for each Customer</a:t>
            </a:r>
            <a:endParaRPr lang="en-IN" sz="20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7CB43C-5318-CF15-5762-3484AF4D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02812"/>
            <a:ext cx="7592485" cy="7811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101AD5-07AE-A607-90D9-A1025535B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739329"/>
            <a:ext cx="6643189" cy="238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B1988D-6912-9AC7-C50B-1770A434B89A}"/>
              </a:ext>
            </a:extLst>
          </p:cNvPr>
          <p:cNvSpPr txBox="1"/>
          <p:nvPr/>
        </p:nvSpPr>
        <p:spPr>
          <a:xfrm>
            <a:off x="1295400" y="847344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Query 5: </a:t>
            </a:r>
            <a:r>
              <a:rPr lang="en-US" sz="2000" b="1" dirty="0"/>
              <a:t>Most Profitable Product in each Category</a:t>
            </a:r>
            <a:endParaRPr lang="en-I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B9471D-09E3-196A-D326-54AE59BA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3678055"/>
            <a:ext cx="7078063" cy="1267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6112F7-C9A1-1DC1-DA10-50482E2C2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1557753"/>
            <a:ext cx="7078063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66D0B-E39D-6F93-7E5B-37A4C8F3C5B5}"/>
              </a:ext>
            </a:extLst>
          </p:cNvPr>
          <p:cNvSpPr txBox="1"/>
          <p:nvPr/>
        </p:nvSpPr>
        <p:spPr>
          <a:xfrm>
            <a:off x="1295400" y="856488"/>
            <a:ext cx="7638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Query 6: </a:t>
            </a:r>
            <a:r>
              <a:rPr lang="en-US" sz="2000" b="1" dirty="0"/>
              <a:t>Percentage Contribution of Each Region to Total Sales</a:t>
            </a:r>
            <a:endParaRPr lang="en-IN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55B1A-E79F-E044-79BA-20A44660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90248"/>
            <a:ext cx="7154273" cy="1009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64B859-688A-0386-1F24-DA73A10BF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342833"/>
            <a:ext cx="5575880" cy="171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69246-6350-3BC9-D437-FF766734D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E5778-0BC4-6B03-DF12-BF505E8A7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020824"/>
            <a:ext cx="9601200" cy="3264408"/>
          </a:xfrm>
        </p:spPr>
        <p:txBody>
          <a:bodyPr/>
          <a:lstStyle/>
          <a:p>
            <a:r>
              <a:rPr lang="en-IN" dirty="0"/>
              <a:t>Objective of this project is to analyse the data and extract meaningful insights from it.</a:t>
            </a:r>
          </a:p>
          <a:p>
            <a:r>
              <a:rPr lang="en-IN" dirty="0"/>
              <a:t>This superstore sales data consists information about the PRODUCT, ORDER  and CUSTOMER.</a:t>
            </a:r>
          </a:p>
          <a:p>
            <a:r>
              <a:rPr lang="en-IN" dirty="0"/>
              <a:t>Dataset contains these columns : </a:t>
            </a:r>
            <a:r>
              <a:rPr lang="en-IN" dirty="0" err="1"/>
              <a:t>OrderID</a:t>
            </a:r>
            <a:r>
              <a:rPr lang="en-IN" dirty="0"/>
              <a:t>, </a:t>
            </a:r>
            <a:r>
              <a:rPr lang="en-IN" dirty="0" err="1"/>
              <a:t>OrderDate</a:t>
            </a:r>
            <a:r>
              <a:rPr lang="en-IN" dirty="0"/>
              <a:t>, </a:t>
            </a:r>
            <a:r>
              <a:rPr lang="en-IN" dirty="0" err="1"/>
              <a:t>ShipDate</a:t>
            </a:r>
            <a:r>
              <a:rPr lang="en-IN" dirty="0"/>
              <a:t>, </a:t>
            </a:r>
            <a:r>
              <a:rPr lang="en-IN" dirty="0" err="1"/>
              <a:t>CustomerID</a:t>
            </a:r>
            <a:r>
              <a:rPr lang="en-IN" dirty="0"/>
              <a:t>, </a:t>
            </a:r>
            <a:r>
              <a:rPr lang="en-IN" dirty="0" err="1"/>
              <a:t>CustomerName</a:t>
            </a:r>
            <a:r>
              <a:rPr lang="en-IN" dirty="0"/>
              <a:t>, Category, ProductName, Sales, Profit etc.</a:t>
            </a:r>
          </a:p>
          <a:p>
            <a:r>
              <a:rPr lang="en-IN" dirty="0"/>
              <a:t>Technology used in this project is MYSQL for Data Analysis and PowerBI for Dashboard </a:t>
            </a:r>
            <a:r>
              <a:rPr lang="en-IN" dirty="0" err="1"/>
              <a:t>Respresentation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915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1EE0CA-83AD-9916-B60E-41D954CF7732}"/>
              </a:ext>
            </a:extLst>
          </p:cNvPr>
          <p:cNvSpPr txBox="1"/>
          <p:nvPr/>
        </p:nvSpPr>
        <p:spPr>
          <a:xfrm>
            <a:off x="1295400" y="847344"/>
            <a:ext cx="805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Query 7: </a:t>
            </a:r>
            <a:r>
              <a:rPr lang="en-US" sz="2000" b="1" dirty="0"/>
              <a:t>Total Sales and Quantity by Customer Segment and State</a:t>
            </a:r>
            <a:endParaRPr lang="en-IN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F1D5D-EDEF-525D-AFED-6FD4C8198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56174"/>
            <a:ext cx="9339072" cy="759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CD0651-02EF-2BF7-5FB7-F61599773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304544" y="2912602"/>
            <a:ext cx="5870229" cy="231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1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B2F02-69E4-77DB-47CC-36FD94D18D75}"/>
              </a:ext>
            </a:extLst>
          </p:cNvPr>
          <p:cNvSpPr txBox="1">
            <a:spLocks/>
          </p:cNvSpPr>
          <p:nvPr/>
        </p:nvSpPr>
        <p:spPr>
          <a:xfrm>
            <a:off x="5036058" y="536448"/>
            <a:ext cx="2119884" cy="67056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summary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6284CA5B-9EF0-0EB4-DF61-43362D62D80D}"/>
              </a:ext>
            </a:extLst>
          </p:cNvPr>
          <p:cNvSpPr txBox="1"/>
          <p:nvPr/>
        </p:nvSpPr>
        <p:spPr>
          <a:xfrm>
            <a:off x="1263396" y="1380941"/>
            <a:ext cx="96652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Total sales of Products increased year by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Total profit of company increased year by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Most of the customers prefer COD Delivery option over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state Amarillo product category furniture and in state Cleveland product category Technology is in loss, we should try invest more time and research on this product make them profitable.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segment corporate we found that highest order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Most of the Customers placed 2 to 3 orders which is low, we should try to keep our customers visit and order regularly using introducing gifts for regular customers and encourage them to buy products repeatedly.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There are top  most profitable products by category </a:t>
            </a:r>
          </a:p>
          <a:p>
            <a:r>
              <a:rPr lang="en-IN" dirty="0"/>
              <a:t> 	 In Furniture - </a:t>
            </a:r>
            <a:r>
              <a:rPr lang="en-US" dirty="0"/>
              <a:t>Atlantic Metals Mobile shelf.</a:t>
            </a:r>
          </a:p>
          <a:p>
            <a:r>
              <a:rPr lang="en-US" dirty="0"/>
              <a:t>	Office Supplies -  </a:t>
            </a:r>
            <a:r>
              <a:rPr lang="en-IN" dirty="0"/>
              <a:t>Iceberg Mobile Mega Data/Printer Cart</a:t>
            </a:r>
          </a:p>
          <a:p>
            <a:r>
              <a:rPr lang="en-IN" dirty="0"/>
              <a:t>	Technology – </a:t>
            </a:r>
            <a:r>
              <a:rPr lang="en-US"/>
              <a:t>net TALK </a:t>
            </a:r>
            <a:r>
              <a:rPr lang="en-US" dirty="0"/>
              <a:t>DUO VoIP Telephone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noticed highest sales in year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insights can help to grow business and plan accordingly in which area we need to invest more time and money.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prepare our plans and strategies accordingly.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494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4FDE4-8503-7C30-850F-60FB69254CEF}"/>
              </a:ext>
            </a:extLst>
          </p:cNvPr>
          <p:cNvSpPr txBox="1"/>
          <p:nvPr/>
        </p:nvSpPr>
        <p:spPr>
          <a:xfrm>
            <a:off x="2868168" y="2020824"/>
            <a:ext cx="645566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IN" sz="9600" dirty="0">
                <a:solidFill>
                  <a:schemeClr val="bg2">
                    <a:lumMod val="5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8530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967E4D-C17B-58B1-CFFF-DE95548D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88" y="722376"/>
            <a:ext cx="6477334" cy="23750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EF890-405F-8063-EBFD-70C66AEE75A7}"/>
              </a:ext>
            </a:extLst>
          </p:cNvPr>
          <p:cNvSpPr txBox="1">
            <a:spLocks/>
          </p:cNvSpPr>
          <p:nvPr/>
        </p:nvSpPr>
        <p:spPr>
          <a:xfrm>
            <a:off x="6352032" y="3794760"/>
            <a:ext cx="5407152" cy="2852928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nter-regular"/>
              </a:rPr>
              <a:t>Power BI is one of the most popular </a:t>
            </a:r>
            <a:r>
              <a:rPr lang="en-US" sz="24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nter-bold"/>
              </a:rPr>
              <a:t>Data Visualization</a:t>
            </a: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nter-regular"/>
              </a:rPr>
              <a:t> and </a:t>
            </a:r>
            <a:r>
              <a:rPr lang="en-US" sz="24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nter-bold"/>
              </a:rPr>
              <a:t>Business Intelligence</a:t>
            </a: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nter-regular"/>
              </a:rPr>
              <a:t> tool. The Power BI tool is the collection of </a:t>
            </a:r>
            <a:r>
              <a:rPr lang="en-US" sz="24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nter-bold"/>
              </a:rPr>
              <a:t>apps</a:t>
            </a: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nter-regular"/>
              </a:rPr>
              <a:t>, </a:t>
            </a:r>
            <a:r>
              <a:rPr lang="en-US" sz="24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nter-bold"/>
              </a:rPr>
              <a:t>data connectors</a:t>
            </a: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nter-regular"/>
              </a:rPr>
              <a:t>, and </a:t>
            </a:r>
            <a:r>
              <a:rPr lang="en-US" sz="24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nter-bold"/>
              </a:rPr>
              <a:t>software services</a:t>
            </a: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nter-regular"/>
              </a:rPr>
              <a:t> which are used to get the data from different data sources, transforms data, and produces useful reports.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409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DB20A3-640A-CB1D-51AC-F20CC2545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487" y="1252728"/>
            <a:ext cx="7153025" cy="478132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65FC19C-C7B2-6FE4-AC28-1D7AF7F6A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724" y="399005"/>
            <a:ext cx="5178552" cy="573024"/>
          </a:xfrm>
        </p:spPr>
        <p:txBody>
          <a:bodyPr/>
          <a:lstStyle/>
          <a:p>
            <a:r>
              <a:rPr lang="en-IN" dirty="0"/>
              <a:t>Step 1: dataset loading</a:t>
            </a:r>
          </a:p>
        </p:txBody>
      </p:sp>
    </p:spTree>
    <p:extLst>
      <p:ext uri="{BB962C8B-B14F-4D97-AF65-F5344CB8AC3E}">
        <p14:creationId xmlns:p14="http://schemas.microsoft.com/office/powerpoint/2010/main" val="165126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A8525-C9A7-220E-524B-ABB5D42F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700" y="198120"/>
            <a:ext cx="4800600" cy="752856"/>
          </a:xfrm>
        </p:spPr>
        <p:txBody>
          <a:bodyPr/>
          <a:lstStyle/>
          <a:p>
            <a:r>
              <a:rPr lang="en-IN" dirty="0"/>
              <a:t>Step 2: DATA cleaning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628D0B-6E22-4124-7042-5205A91E4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48" y="1628746"/>
            <a:ext cx="9061704" cy="402113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A0290-E842-D02D-00B3-7C5AB3E46C73}"/>
              </a:ext>
            </a:extLst>
          </p:cNvPr>
          <p:cNvSpPr txBox="1"/>
          <p:nvPr/>
        </p:nvSpPr>
        <p:spPr>
          <a:xfrm>
            <a:off x="1565148" y="1105195"/>
            <a:ext cx="310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 Checking Nulls</a:t>
            </a:r>
          </a:p>
        </p:txBody>
      </p:sp>
    </p:spTree>
    <p:extLst>
      <p:ext uri="{BB962C8B-B14F-4D97-AF65-F5344CB8AC3E}">
        <p14:creationId xmlns:p14="http://schemas.microsoft.com/office/powerpoint/2010/main" val="305469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E79CDA-BEC3-88AD-7126-7A6687E4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136" y="1700785"/>
            <a:ext cx="9145727" cy="406651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EC36C4-3ACB-65B1-68E3-2EA471FDF3B2}"/>
              </a:ext>
            </a:extLst>
          </p:cNvPr>
          <p:cNvSpPr txBox="1"/>
          <p:nvPr/>
        </p:nvSpPr>
        <p:spPr>
          <a:xfrm>
            <a:off x="1565148" y="1105195"/>
            <a:ext cx="310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 Detecting Data Type</a:t>
            </a:r>
          </a:p>
        </p:txBody>
      </p:sp>
    </p:spTree>
    <p:extLst>
      <p:ext uri="{BB962C8B-B14F-4D97-AF65-F5344CB8AC3E}">
        <p14:creationId xmlns:p14="http://schemas.microsoft.com/office/powerpoint/2010/main" val="198614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E18B13-1894-7BBF-F3FF-D2BFB777B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809" y="1675053"/>
            <a:ext cx="8610519" cy="416915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AB7945-F9DC-6291-DB57-E45435D720B6}"/>
              </a:ext>
            </a:extLst>
          </p:cNvPr>
          <p:cNvSpPr txBox="1"/>
          <p:nvPr/>
        </p:nvSpPr>
        <p:spPr>
          <a:xfrm>
            <a:off x="2014809" y="1096051"/>
            <a:ext cx="310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Replacing Error values</a:t>
            </a:r>
          </a:p>
        </p:txBody>
      </p:sp>
    </p:spTree>
    <p:extLst>
      <p:ext uri="{BB962C8B-B14F-4D97-AF65-F5344CB8AC3E}">
        <p14:creationId xmlns:p14="http://schemas.microsoft.com/office/powerpoint/2010/main" val="227506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DEEE-BF97-024E-A039-ACE303AAF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444" y="261632"/>
            <a:ext cx="2801112" cy="585216"/>
          </a:xfrm>
        </p:spPr>
        <p:txBody>
          <a:bodyPr/>
          <a:lstStyle/>
          <a:p>
            <a:r>
              <a:rPr lang="en-IN" dirty="0"/>
              <a:t>Dashboard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913A0D-675E-448B-642D-2A00ADF5F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069" y="939448"/>
            <a:ext cx="9031861" cy="49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2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0208-E16C-52D1-6DD6-C3B936D9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96" y="97536"/>
            <a:ext cx="5256276" cy="762000"/>
          </a:xfrm>
        </p:spPr>
        <p:txBody>
          <a:bodyPr>
            <a:normAutofit fontScale="90000"/>
          </a:bodyPr>
          <a:lstStyle/>
          <a:p>
            <a:r>
              <a:rPr lang="en-IN" dirty="0"/>
              <a:t>Dashboard Screenshot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DD4C1-B113-7C86-F1B0-5273AE7C09A0}"/>
              </a:ext>
            </a:extLst>
          </p:cNvPr>
          <p:cNvSpPr txBox="1"/>
          <p:nvPr/>
        </p:nvSpPr>
        <p:spPr>
          <a:xfrm>
            <a:off x="2406396" y="5352133"/>
            <a:ext cx="884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Here we compared direction wise sales and found that ‘West’  direction has highest number of sales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23ACB4-C520-556F-DEE2-AA2750140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04" y="929144"/>
            <a:ext cx="7927673" cy="43533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392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6035</TotalTime>
  <Words>498</Words>
  <Application>Microsoft Office PowerPoint</Application>
  <PresentationFormat>Widescreen</PresentationFormat>
  <Paragraphs>45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Cambria</vt:lpstr>
      <vt:lpstr>inter-bold</vt:lpstr>
      <vt:lpstr>inter-regular</vt:lpstr>
      <vt:lpstr>Verdana</vt:lpstr>
      <vt:lpstr>Red Line Business 16x9</vt:lpstr>
      <vt:lpstr>Capstone-1</vt:lpstr>
      <vt:lpstr>objective</vt:lpstr>
      <vt:lpstr>PowerPoint Presentation</vt:lpstr>
      <vt:lpstr>Step 1: dataset loading</vt:lpstr>
      <vt:lpstr>Step 2: DATA cleaning</vt:lpstr>
      <vt:lpstr>PowerPoint Presentation</vt:lpstr>
      <vt:lpstr>PowerPoint Presentation</vt:lpstr>
      <vt:lpstr>Dashboard</vt:lpstr>
      <vt:lpstr>Dashboard Screenshot 1</vt:lpstr>
      <vt:lpstr>Dashboard Screenshot 2</vt:lpstr>
      <vt:lpstr>PowerPoint Presentation</vt:lpstr>
      <vt:lpstr>PowerPoint Presentation</vt:lpstr>
      <vt:lpstr>Queries for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Govinda 🫡</dc:creator>
  <cp:lastModifiedBy>KAJAL YADAV</cp:lastModifiedBy>
  <cp:revision>17</cp:revision>
  <dcterms:created xsi:type="dcterms:W3CDTF">2024-06-07T09:41:38Z</dcterms:created>
  <dcterms:modified xsi:type="dcterms:W3CDTF">2024-11-04T18:30:52Z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